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Selecting Your Topic and Knowing Your Audience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usually think about your audience when choosing a topic?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 pick a random topic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 choose what I’m interested in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 choose my topic off of what I think my audience will like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 tend to choose generic topics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234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These presentations are an important way to connect with others and can help establish relationships with others in future endeavors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0583"/>
            <a:ext cx="8229600" cy="262558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Persuasive presentation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Epideictic presentation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Informative presentation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Instructive presentation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most important question to ask yourself when you choose a topic?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Is it humorous, or sad, or exciting?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Is it current?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Will you enjoy talking about it?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Can I find enough information?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33</TotalTime>
  <Words>152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AUTHOR_TITLE_PPT_template</vt:lpstr>
      <vt:lpstr>Custom Design</vt:lpstr>
      <vt:lpstr>Chapter 11</vt:lpstr>
      <vt:lpstr>Do you usually think about your audience when choosing a topic?</vt:lpstr>
      <vt:lpstr>These presentations are an important way to connect with others and can help establish relationships with others in future endeavors</vt:lpstr>
      <vt:lpstr>What is most important question to ask yourself when you choose a topic?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18</cp:revision>
  <dcterms:created xsi:type="dcterms:W3CDTF">2012-02-27T19:05:25Z</dcterms:created>
  <dcterms:modified xsi:type="dcterms:W3CDTF">2012-04-30T21:06:30Z</dcterms:modified>
</cp:coreProperties>
</file>